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76F6-49D2-4231-B37C-A5F52A388995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8C-254F-4568-A45A-83E80CCA2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76F6-49D2-4231-B37C-A5F52A388995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8C-254F-4568-A45A-83E80CCA2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76F6-49D2-4231-B37C-A5F52A388995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8C-254F-4568-A45A-83E80CCA2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76F6-49D2-4231-B37C-A5F52A388995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8C-254F-4568-A45A-83E80CCA2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76F6-49D2-4231-B37C-A5F52A388995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8C-254F-4568-A45A-83E80CCA2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76F6-49D2-4231-B37C-A5F52A388995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8C-254F-4568-A45A-83E80CCA2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76F6-49D2-4231-B37C-A5F52A388995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8C-254F-4568-A45A-83E80CCA2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76F6-49D2-4231-B37C-A5F52A388995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8C-254F-4568-A45A-83E80CCA2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76F6-49D2-4231-B37C-A5F52A388995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8C-254F-4568-A45A-83E80CCA2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76F6-49D2-4231-B37C-A5F52A388995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8C-254F-4568-A45A-83E80CCA2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76F6-49D2-4231-B37C-A5F52A388995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8C-254F-4568-A45A-83E80CCA2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076F6-49D2-4231-B37C-A5F52A388995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FFD8C-254F-4568-A45A-83E80CCA2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&#1082;%20&#1079;&#1072;&#1085;&#1103;&#1090;&#1080;&#1102;-&#1079;&#1080;&#1084;&#1072;\Zvuki_-_Vyuga_zima_(iPlayer.f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I:\&#1082;%20&#1079;&#1072;&#1085;&#1103;&#1090;&#1080;&#1102;-&#1079;&#1080;&#1084;&#1072;\Converted_file_5a82d522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ow-to-draw-a-window_1_000000000945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5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2214554"/>
            <a:ext cx="5286412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Интегрированное занятие </a:t>
            </a:r>
            <a:r>
              <a:rPr lang="ru-RU" dirty="0">
                <a:solidFill>
                  <a:schemeClr val="tx2"/>
                </a:solidFill>
              </a:rPr>
              <a:t>в средней группе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«</a:t>
            </a:r>
            <a:r>
              <a:rPr lang="ru-RU" dirty="0">
                <a:solidFill>
                  <a:schemeClr val="tx2"/>
                </a:solidFill>
              </a:rPr>
              <a:t>Зимушка-зима»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ow-to-draw-a-window_1_000000000945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5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к занятию-зима\17288e0a84d2762b0ecd7da400da49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071546"/>
            <a:ext cx="535785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ow-to-draw-a-window_1_000000000945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5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1920x1080_873680_[www.ArtFile.ru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071546"/>
            <a:ext cx="528641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ow-to-draw-a-window_1_000000000945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55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к занятию-зима\1686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071546"/>
            <a:ext cx="5286412" cy="4643470"/>
          </a:xfrm>
          <a:prstGeom prst="rect">
            <a:avLst/>
          </a:prstGeom>
          <a:noFill/>
        </p:spPr>
      </p:pic>
      <p:pic>
        <p:nvPicPr>
          <p:cNvPr id="7" name="Zvuki_-_Vyuga_zim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>
            <a:lum bright="18000" contrast="-71000"/>
          </a:blip>
          <a:stretch>
            <a:fillRect/>
          </a:stretch>
        </p:blipFill>
        <p:spPr>
          <a:xfrm>
            <a:off x="8001024" y="6000744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61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2928934"/>
            <a:ext cx="5557854" cy="175260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Converted_file_5a82d52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ow-to-draw-a-window_1_000000000945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5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Admin\Desktop\к занятию-зима\5S2Xq9WunmfpD5aOp32bUxr9pSCocE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071546"/>
            <a:ext cx="535785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ow-to-draw-a-window_1_000000000945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5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к занятию-зима\4e56694a-27bb-46f7-8dac-2032e95c6a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071546"/>
            <a:ext cx="535785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ow-to-draw-a-window_1_000000000945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5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460708299941164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071546"/>
            <a:ext cx="5312659" cy="464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ow-to-draw-a-window_1_000000000945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5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Admin\Desktop\к занятию-зима\1357569020_kartinki-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071545"/>
            <a:ext cx="5357850" cy="4718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ow-to-draw-a-window_1_000000000945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5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071546"/>
            <a:ext cx="535785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ow-to-draw-a-window_1_000000000945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5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к занятию-зима\52b10216d1e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071546"/>
            <a:ext cx="535785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5</Words>
  <Application>Microsoft Office PowerPoint</Application>
  <PresentationFormat>Экран (4:3)</PresentationFormat>
  <Paragraphs>1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Интегрированное занятие в средней группе  «Зимушка-зима»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Интегрированное занятие в средней группе  «Зимушка-зима»</dc:title>
  <dc:creator>Admin</dc:creator>
  <cp:lastModifiedBy>Admin</cp:lastModifiedBy>
  <cp:revision>36</cp:revision>
  <dcterms:created xsi:type="dcterms:W3CDTF">2016-02-22T07:24:54Z</dcterms:created>
  <dcterms:modified xsi:type="dcterms:W3CDTF">2016-02-24T16:20:46Z</dcterms:modified>
</cp:coreProperties>
</file>